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iW2GvPfe2rFtePUSc2wxBjv5ov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f30c33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bf30c33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yxVHH8feJXrkBpxEx9zNsz2E25eRB2vry60dQpWa93s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0" Type="http://schemas.openxmlformats.org/officeDocument/2006/relationships/image" Target="../media/image39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1" Type="http://schemas.openxmlformats.org/officeDocument/2006/relationships/image" Target="../media/image33.png"/><Relationship Id="rId10" Type="http://schemas.openxmlformats.org/officeDocument/2006/relationships/image" Target="../media/image39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1" Type="http://schemas.openxmlformats.org/officeDocument/2006/relationships/image" Target="../media/image33.png"/><Relationship Id="rId10" Type="http://schemas.openxmlformats.org/officeDocument/2006/relationships/image" Target="../media/image39.png"/><Relationship Id="rId12" Type="http://schemas.openxmlformats.org/officeDocument/2006/relationships/image" Target="../media/image38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11" Type="http://schemas.openxmlformats.org/officeDocument/2006/relationships/image" Target="../media/image38.png"/><Relationship Id="rId10" Type="http://schemas.openxmlformats.org/officeDocument/2006/relationships/image" Target="../media/image33.png"/><Relationship Id="rId12" Type="http://schemas.openxmlformats.org/officeDocument/2006/relationships/image" Target="../media/image15.jpg"/><Relationship Id="rId9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3.png"/><Relationship Id="rId13" Type="http://schemas.openxmlformats.org/officeDocument/2006/relationships/image" Target="../media/image40.pn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14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Relationship Id="rId4" Type="http://schemas.openxmlformats.org/officeDocument/2006/relationships/hyperlink" Target="https://drive.google.com/file/d/1zTYc3hAlI2WyNA-p6XeeKX4F5fiV629k/view" TargetMode="External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Relationship Id="rId4" Type="http://schemas.openxmlformats.org/officeDocument/2006/relationships/hyperlink" Target="https://drive.google.com/file/d/1zTYc3hAlI2WyNA-p6XeeKX4F5fiV629k/view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Relationship Id="rId4" Type="http://schemas.openxmlformats.org/officeDocument/2006/relationships/hyperlink" Target="https://drive.google.com/file/d/1zTYc3hAlI2WyNA-p6XeeKX4F5fiV629k/view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file/d/1zTYc3hAlI2WyNA-p6XeeKX4F5fiV629k/view" TargetMode="External"/><Relationship Id="rId4" Type="http://schemas.openxmlformats.org/officeDocument/2006/relationships/image" Target="../media/image50.jp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rive.google.com/drive/folders/1b2_cL_8UB_2NDuWZRikH1-OK0HUVPMAv?usp=drive_link" TargetMode="External"/><Relationship Id="rId4" Type="http://schemas.openxmlformats.org/officeDocument/2006/relationships/image" Target="../media/image50.jp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4936793" cy="160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55" name="Google Shape;155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160670" cy="120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63" name="Google Shape;163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310019" cy="28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5" name="Google Shape;185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8" name="Google Shape;188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7" name="Google Shape;197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206" name="Google Shape;206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Despre examen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50% Teme: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	3 parti: Proiect algoritmi genetici (30p), Tema algoritmi aproximativi (30p), </a:t>
            </a:r>
            <a:r>
              <a:rPr lang="ro"/>
              <a:t>Deadline saptamana 6-7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Algoritmi Geometrici (30p) + 10p din oficiu;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50% Examen Scris: 30p Prima parte, 60p A doua parte (algoritmi geometrici), 10p din oficiu</a:t>
            </a:r>
            <a:br>
              <a:rPr lang="ro"/>
            </a:br>
            <a:br>
              <a:rPr lang="ro"/>
            </a:br>
            <a:r>
              <a:rPr lang="ro"/>
              <a:t>Examenul scris - durata 90 minute, cu cursurile pe banca.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850" y="436700"/>
            <a:ext cx="2631735" cy="138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35" name="Google Shape;235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6606963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12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f30c3376f_0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102" name="Google Shape;102;g2bf30c3376f_0_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03" name="Google Shape;103;g2bf30c3376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9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9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438903" cy="182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14">
            <a:alphaModFix/>
          </a:blip>
          <a:srcRect b="2297" l="34422" r="15562" t="35046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1"/>
          <p:cNvSpPr txBox="1"/>
          <p:nvPr/>
        </p:nvSpPr>
        <p:spPr>
          <a:xfrm>
            <a:off x="518300" y="1958475"/>
            <a:ext cx="62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1" name="Google Shape;381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84" name="Google Shape;384;p32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4">
            <a:alphaModFix/>
          </a:blip>
          <a:srcRect b="68363" l="0" r="58407" t="0"/>
          <a:stretch/>
        </p:blipFill>
        <p:spPr>
          <a:xfrm>
            <a:off x="681875" y="2207375"/>
            <a:ext cx="5202902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94" name="Google Shape;394;p33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5">
            <a:alphaModFix/>
          </a:blip>
          <a:srcRect b="68363" l="0" r="58407" t="0"/>
          <a:stretch/>
        </p:blipFill>
        <p:spPr>
          <a:xfrm>
            <a:off x="681875" y="2207375"/>
            <a:ext cx="5202902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401" name="Google Shape;401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9" name="Google Shape;409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347222" cy="123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9" name="Google Shape;449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386391" cy="141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73" name="Google Shape;473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 u="sng">
                <a:solidFill>
                  <a:schemeClr val="hlink"/>
                </a:solidFill>
                <a:hlinkClick r:id="rId3"/>
              </a:rPr>
              <a:t>Justificari</a:t>
            </a:r>
            <a:endParaRPr/>
          </a:p>
        </p:txBody>
      </p:sp>
      <p:pic>
        <p:nvPicPr>
          <p:cNvPr id="474" name="Google Shape;4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1826397" cy="1415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75" name="Google Shape;475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50" y="2423375"/>
            <a:ext cx="6919830" cy="59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		</a:t>
            </a:r>
            <a:endParaRPr/>
          </a:p>
        </p:txBody>
      </p:sp>
      <p:pic>
        <p:nvPicPr>
          <p:cNvPr id="481" name="Google Shape;481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1826397" cy="141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15fc2d4752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945" y="505575"/>
            <a:ext cx="2209550" cy="203499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profesorul de seminar poate pune întrebări pe loc legate de rezolvările din tema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g115fc2d4752_2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700" y="505575"/>
            <a:ext cx="2209544" cy="220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90" name="Google Shape;49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4629152" cy="462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384200" cy="198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384200" cy="198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8" name="Google Shape;138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160670" cy="120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